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9" r:id="rId2"/>
    <p:sldId id="257" r:id="rId3"/>
    <p:sldId id="258" r:id="rId4"/>
    <p:sldId id="260" r:id="rId5"/>
    <p:sldId id="261" r:id="rId6"/>
    <p:sldId id="262" r:id="rId7"/>
    <p:sldId id="263" r:id="rId8"/>
    <p:sldId id="268" r:id="rId9"/>
    <p:sldId id="270" r:id="rId10"/>
    <p:sldId id="264" r:id="rId11"/>
    <p:sldId id="265" r:id="rId12"/>
    <p:sldId id="266"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EBE5"/>
    <a:srgbClr val="757D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3" d="100"/>
          <a:sy n="73" d="100"/>
        </p:scale>
        <p:origin x="36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5D133-0232-B862-A3CE-87EE5C68916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76BF230-CEC7-5974-7966-3F3193460F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E9D65EC-33DA-2330-7AA5-5D4C9E519AED}"/>
              </a:ext>
            </a:extLst>
          </p:cNvPr>
          <p:cNvSpPr>
            <a:spLocks noGrp="1"/>
          </p:cNvSpPr>
          <p:nvPr>
            <p:ph type="dt" sz="half" idx="10"/>
          </p:nvPr>
        </p:nvSpPr>
        <p:spPr/>
        <p:txBody>
          <a:bodyPr/>
          <a:lstStyle/>
          <a:p>
            <a:fld id="{683139BB-710C-4B7F-8B6B-0C86CC733C60}" type="datetimeFigureOut">
              <a:rPr lang="en-IN" smtClean="0"/>
              <a:t>04-06-2024</a:t>
            </a:fld>
            <a:endParaRPr lang="en-IN" dirty="0"/>
          </a:p>
        </p:txBody>
      </p:sp>
      <p:sp>
        <p:nvSpPr>
          <p:cNvPr id="5" name="Footer Placeholder 4">
            <a:extLst>
              <a:ext uri="{FF2B5EF4-FFF2-40B4-BE49-F238E27FC236}">
                <a16:creationId xmlns:a16="http://schemas.microsoft.com/office/drawing/2014/main" id="{6D995CAC-A2B8-6B02-1CD4-B21F4707DE36}"/>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36B56F1-95C1-A68A-41DD-9690A52E27E9}"/>
              </a:ext>
            </a:extLst>
          </p:cNvPr>
          <p:cNvSpPr>
            <a:spLocks noGrp="1"/>
          </p:cNvSpPr>
          <p:nvPr>
            <p:ph type="sldNum" sz="quarter" idx="12"/>
          </p:nvPr>
        </p:nvSpPr>
        <p:spPr/>
        <p:txBody>
          <a:bodyPr/>
          <a:lstStyle/>
          <a:p>
            <a:fld id="{BE370C1F-C6D3-414C-82F8-BC8751FD9993}" type="slidenum">
              <a:rPr lang="en-IN" smtClean="0"/>
              <a:t>‹#›</a:t>
            </a:fld>
            <a:endParaRPr lang="en-IN" dirty="0"/>
          </a:p>
        </p:txBody>
      </p:sp>
    </p:spTree>
    <p:extLst>
      <p:ext uri="{BB962C8B-B14F-4D97-AF65-F5344CB8AC3E}">
        <p14:creationId xmlns:p14="http://schemas.microsoft.com/office/powerpoint/2010/main" val="508312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B0F39-7B05-41E7-2F63-614E790AACA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4B63168-8F31-AF4F-6143-07AC0F5E4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C77ACD4-ED2E-6978-0707-8B7BDC10E415}"/>
              </a:ext>
            </a:extLst>
          </p:cNvPr>
          <p:cNvSpPr>
            <a:spLocks noGrp="1"/>
          </p:cNvSpPr>
          <p:nvPr>
            <p:ph type="dt" sz="half" idx="10"/>
          </p:nvPr>
        </p:nvSpPr>
        <p:spPr/>
        <p:txBody>
          <a:bodyPr/>
          <a:lstStyle/>
          <a:p>
            <a:fld id="{683139BB-710C-4B7F-8B6B-0C86CC733C60}" type="datetimeFigureOut">
              <a:rPr lang="en-IN" smtClean="0"/>
              <a:t>04-06-2024</a:t>
            </a:fld>
            <a:endParaRPr lang="en-IN" dirty="0"/>
          </a:p>
        </p:txBody>
      </p:sp>
      <p:sp>
        <p:nvSpPr>
          <p:cNvPr id="5" name="Footer Placeholder 4">
            <a:extLst>
              <a:ext uri="{FF2B5EF4-FFF2-40B4-BE49-F238E27FC236}">
                <a16:creationId xmlns:a16="http://schemas.microsoft.com/office/drawing/2014/main" id="{22874EFC-5FFB-89FA-4FC1-555B891122D6}"/>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86EFBAA1-EDAA-75B8-0F31-4148271D2BD8}"/>
              </a:ext>
            </a:extLst>
          </p:cNvPr>
          <p:cNvSpPr>
            <a:spLocks noGrp="1"/>
          </p:cNvSpPr>
          <p:nvPr>
            <p:ph type="sldNum" sz="quarter" idx="12"/>
          </p:nvPr>
        </p:nvSpPr>
        <p:spPr/>
        <p:txBody>
          <a:bodyPr/>
          <a:lstStyle/>
          <a:p>
            <a:fld id="{BE370C1F-C6D3-414C-82F8-BC8751FD9993}" type="slidenum">
              <a:rPr lang="en-IN" smtClean="0"/>
              <a:t>‹#›</a:t>
            </a:fld>
            <a:endParaRPr lang="en-IN" dirty="0"/>
          </a:p>
        </p:txBody>
      </p:sp>
    </p:spTree>
    <p:extLst>
      <p:ext uri="{BB962C8B-B14F-4D97-AF65-F5344CB8AC3E}">
        <p14:creationId xmlns:p14="http://schemas.microsoft.com/office/powerpoint/2010/main" val="123549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8DB914-D930-0DC9-2B8D-FAD055E5C7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AB0B995-EB40-B180-C498-BE31119E5B9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3497D8-47BC-2100-2F62-5B3EEC7C76C9}"/>
              </a:ext>
            </a:extLst>
          </p:cNvPr>
          <p:cNvSpPr>
            <a:spLocks noGrp="1"/>
          </p:cNvSpPr>
          <p:nvPr>
            <p:ph type="dt" sz="half" idx="10"/>
          </p:nvPr>
        </p:nvSpPr>
        <p:spPr/>
        <p:txBody>
          <a:bodyPr/>
          <a:lstStyle/>
          <a:p>
            <a:fld id="{683139BB-710C-4B7F-8B6B-0C86CC733C60}" type="datetimeFigureOut">
              <a:rPr lang="en-IN" smtClean="0"/>
              <a:t>04-06-2024</a:t>
            </a:fld>
            <a:endParaRPr lang="en-IN" dirty="0"/>
          </a:p>
        </p:txBody>
      </p:sp>
      <p:sp>
        <p:nvSpPr>
          <p:cNvPr id="5" name="Footer Placeholder 4">
            <a:extLst>
              <a:ext uri="{FF2B5EF4-FFF2-40B4-BE49-F238E27FC236}">
                <a16:creationId xmlns:a16="http://schemas.microsoft.com/office/drawing/2014/main" id="{1D033C19-3626-44F9-E690-1F9715CE0D82}"/>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43BC4613-871A-2D16-876B-73A2F2AB9B42}"/>
              </a:ext>
            </a:extLst>
          </p:cNvPr>
          <p:cNvSpPr>
            <a:spLocks noGrp="1"/>
          </p:cNvSpPr>
          <p:nvPr>
            <p:ph type="sldNum" sz="quarter" idx="12"/>
          </p:nvPr>
        </p:nvSpPr>
        <p:spPr/>
        <p:txBody>
          <a:bodyPr/>
          <a:lstStyle/>
          <a:p>
            <a:fld id="{BE370C1F-C6D3-414C-82F8-BC8751FD9993}" type="slidenum">
              <a:rPr lang="en-IN" smtClean="0"/>
              <a:t>‹#›</a:t>
            </a:fld>
            <a:endParaRPr lang="en-IN" dirty="0"/>
          </a:p>
        </p:txBody>
      </p:sp>
    </p:spTree>
    <p:extLst>
      <p:ext uri="{BB962C8B-B14F-4D97-AF65-F5344CB8AC3E}">
        <p14:creationId xmlns:p14="http://schemas.microsoft.com/office/powerpoint/2010/main" val="2920873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A103A-E9E7-68A2-AEB9-4E5B5827DA4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CCCCB08-35BC-72BA-2AF2-46451891C2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9E7E897-D691-4F0D-2E3B-D2A341B8AA3A}"/>
              </a:ext>
            </a:extLst>
          </p:cNvPr>
          <p:cNvSpPr>
            <a:spLocks noGrp="1"/>
          </p:cNvSpPr>
          <p:nvPr>
            <p:ph type="dt" sz="half" idx="10"/>
          </p:nvPr>
        </p:nvSpPr>
        <p:spPr/>
        <p:txBody>
          <a:bodyPr/>
          <a:lstStyle/>
          <a:p>
            <a:fld id="{683139BB-710C-4B7F-8B6B-0C86CC733C60}" type="datetimeFigureOut">
              <a:rPr lang="en-IN" smtClean="0"/>
              <a:t>04-06-2024</a:t>
            </a:fld>
            <a:endParaRPr lang="en-IN" dirty="0"/>
          </a:p>
        </p:txBody>
      </p:sp>
      <p:sp>
        <p:nvSpPr>
          <p:cNvPr id="5" name="Footer Placeholder 4">
            <a:extLst>
              <a:ext uri="{FF2B5EF4-FFF2-40B4-BE49-F238E27FC236}">
                <a16:creationId xmlns:a16="http://schemas.microsoft.com/office/drawing/2014/main" id="{56522D91-2BB9-C3C3-957D-E11561ECEF9E}"/>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992A6FB2-B0C6-FFA3-3DAC-8F5DFFED29A5}"/>
              </a:ext>
            </a:extLst>
          </p:cNvPr>
          <p:cNvSpPr>
            <a:spLocks noGrp="1"/>
          </p:cNvSpPr>
          <p:nvPr>
            <p:ph type="sldNum" sz="quarter" idx="12"/>
          </p:nvPr>
        </p:nvSpPr>
        <p:spPr/>
        <p:txBody>
          <a:bodyPr/>
          <a:lstStyle/>
          <a:p>
            <a:fld id="{BE370C1F-C6D3-414C-82F8-BC8751FD9993}" type="slidenum">
              <a:rPr lang="en-IN" smtClean="0"/>
              <a:t>‹#›</a:t>
            </a:fld>
            <a:endParaRPr lang="en-IN" dirty="0"/>
          </a:p>
        </p:txBody>
      </p:sp>
    </p:spTree>
    <p:extLst>
      <p:ext uri="{BB962C8B-B14F-4D97-AF65-F5344CB8AC3E}">
        <p14:creationId xmlns:p14="http://schemas.microsoft.com/office/powerpoint/2010/main" val="1661947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9B10C-CD09-8794-890B-29D97AB904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03885AF-B449-1057-C2C7-32A54F797A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154FE2-C292-A9ED-1968-E4BEB3A55F70}"/>
              </a:ext>
            </a:extLst>
          </p:cNvPr>
          <p:cNvSpPr>
            <a:spLocks noGrp="1"/>
          </p:cNvSpPr>
          <p:nvPr>
            <p:ph type="dt" sz="half" idx="10"/>
          </p:nvPr>
        </p:nvSpPr>
        <p:spPr/>
        <p:txBody>
          <a:bodyPr/>
          <a:lstStyle/>
          <a:p>
            <a:fld id="{683139BB-710C-4B7F-8B6B-0C86CC733C60}" type="datetimeFigureOut">
              <a:rPr lang="en-IN" smtClean="0"/>
              <a:t>04-06-2024</a:t>
            </a:fld>
            <a:endParaRPr lang="en-IN" dirty="0"/>
          </a:p>
        </p:txBody>
      </p:sp>
      <p:sp>
        <p:nvSpPr>
          <p:cNvPr id="5" name="Footer Placeholder 4">
            <a:extLst>
              <a:ext uri="{FF2B5EF4-FFF2-40B4-BE49-F238E27FC236}">
                <a16:creationId xmlns:a16="http://schemas.microsoft.com/office/drawing/2014/main" id="{EECAB053-65FE-A1AB-5322-CF50F27A2B29}"/>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8DC709BC-53EB-35F3-8B5E-ED9C5C6360EA}"/>
              </a:ext>
            </a:extLst>
          </p:cNvPr>
          <p:cNvSpPr>
            <a:spLocks noGrp="1"/>
          </p:cNvSpPr>
          <p:nvPr>
            <p:ph type="sldNum" sz="quarter" idx="12"/>
          </p:nvPr>
        </p:nvSpPr>
        <p:spPr/>
        <p:txBody>
          <a:bodyPr/>
          <a:lstStyle/>
          <a:p>
            <a:fld id="{BE370C1F-C6D3-414C-82F8-BC8751FD9993}" type="slidenum">
              <a:rPr lang="en-IN" smtClean="0"/>
              <a:t>‹#›</a:t>
            </a:fld>
            <a:endParaRPr lang="en-IN" dirty="0"/>
          </a:p>
        </p:txBody>
      </p:sp>
    </p:spTree>
    <p:extLst>
      <p:ext uri="{BB962C8B-B14F-4D97-AF65-F5344CB8AC3E}">
        <p14:creationId xmlns:p14="http://schemas.microsoft.com/office/powerpoint/2010/main" val="24757589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CAA14-F7B5-A520-C225-66A90A3D6CC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10614EC-A193-5D91-A9B2-D819E33EF52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B61827D-3C4A-9572-B9FD-0DF39B83E4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5CDE56D-BE7A-3251-8E8C-318411A6FEAB}"/>
              </a:ext>
            </a:extLst>
          </p:cNvPr>
          <p:cNvSpPr>
            <a:spLocks noGrp="1"/>
          </p:cNvSpPr>
          <p:nvPr>
            <p:ph type="dt" sz="half" idx="10"/>
          </p:nvPr>
        </p:nvSpPr>
        <p:spPr/>
        <p:txBody>
          <a:bodyPr/>
          <a:lstStyle/>
          <a:p>
            <a:fld id="{683139BB-710C-4B7F-8B6B-0C86CC733C60}" type="datetimeFigureOut">
              <a:rPr lang="en-IN" smtClean="0"/>
              <a:t>04-06-2024</a:t>
            </a:fld>
            <a:endParaRPr lang="en-IN" dirty="0"/>
          </a:p>
        </p:txBody>
      </p:sp>
      <p:sp>
        <p:nvSpPr>
          <p:cNvPr id="6" name="Footer Placeholder 5">
            <a:extLst>
              <a:ext uri="{FF2B5EF4-FFF2-40B4-BE49-F238E27FC236}">
                <a16:creationId xmlns:a16="http://schemas.microsoft.com/office/drawing/2014/main" id="{80A76903-D62E-1FDF-BCEA-A85B0BEF78CC}"/>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F59BD6A6-FD55-84CF-08C3-D17D6F188211}"/>
              </a:ext>
            </a:extLst>
          </p:cNvPr>
          <p:cNvSpPr>
            <a:spLocks noGrp="1"/>
          </p:cNvSpPr>
          <p:nvPr>
            <p:ph type="sldNum" sz="quarter" idx="12"/>
          </p:nvPr>
        </p:nvSpPr>
        <p:spPr/>
        <p:txBody>
          <a:bodyPr/>
          <a:lstStyle/>
          <a:p>
            <a:fld id="{BE370C1F-C6D3-414C-82F8-BC8751FD9993}" type="slidenum">
              <a:rPr lang="en-IN" smtClean="0"/>
              <a:t>‹#›</a:t>
            </a:fld>
            <a:endParaRPr lang="en-IN" dirty="0"/>
          </a:p>
        </p:txBody>
      </p:sp>
    </p:spTree>
    <p:extLst>
      <p:ext uri="{BB962C8B-B14F-4D97-AF65-F5344CB8AC3E}">
        <p14:creationId xmlns:p14="http://schemas.microsoft.com/office/powerpoint/2010/main" val="460810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2DEFD-4958-0B71-2545-A3ACDA63199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74F44FB-4176-8CB2-F700-1435D98AFB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2934766-0831-B6E2-3FD1-638DBAD555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F35487C-B11E-A94D-BC43-4F30542846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D46EE3-FC11-6B08-4517-F85CC1A42C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D9BC278-173E-4227-D1B7-994FB6D227E3}"/>
              </a:ext>
            </a:extLst>
          </p:cNvPr>
          <p:cNvSpPr>
            <a:spLocks noGrp="1"/>
          </p:cNvSpPr>
          <p:nvPr>
            <p:ph type="dt" sz="half" idx="10"/>
          </p:nvPr>
        </p:nvSpPr>
        <p:spPr/>
        <p:txBody>
          <a:bodyPr/>
          <a:lstStyle/>
          <a:p>
            <a:fld id="{683139BB-710C-4B7F-8B6B-0C86CC733C60}" type="datetimeFigureOut">
              <a:rPr lang="en-IN" smtClean="0"/>
              <a:t>04-06-2024</a:t>
            </a:fld>
            <a:endParaRPr lang="en-IN" dirty="0"/>
          </a:p>
        </p:txBody>
      </p:sp>
      <p:sp>
        <p:nvSpPr>
          <p:cNvPr id="8" name="Footer Placeholder 7">
            <a:extLst>
              <a:ext uri="{FF2B5EF4-FFF2-40B4-BE49-F238E27FC236}">
                <a16:creationId xmlns:a16="http://schemas.microsoft.com/office/drawing/2014/main" id="{C2771238-B4F4-59C2-3DDB-BE75320AA800}"/>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2E6D3D75-75E1-5695-FC05-A5FC1536FD2A}"/>
              </a:ext>
            </a:extLst>
          </p:cNvPr>
          <p:cNvSpPr>
            <a:spLocks noGrp="1"/>
          </p:cNvSpPr>
          <p:nvPr>
            <p:ph type="sldNum" sz="quarter" idx="12"/>
          </p:nvPr>
        </p:nvSpPr>
        <p:spPr/>
        <p:txBody>
          <a:bodyPr/>
          <a:lstStyle/>
          <a:p>
            <a:fld id="{BE370C1F-C6D3-414C-82F8-BC8751FD9993}" type="slidenum">
              <a:rPr lang="en-IN" smtClean="0"/>
              <a:t>‹#›</a:t>
            </a:fld>
            <a:endParaRPr lang="en-IN" dirty="0"/>
          </a:p>
        </p:txBody>
      </p:sp>
    </p:spTree>
    <p:extLst>
      <p:ext uri="{BB962C8B-B14F-4D97-AF65-F5344CB8AC3E}">
        <p14:creationId xmlns:p14="http://schemas.microsoft.com/office/powerpoint/2010/main" val="2320755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2E43C-31E7-F795-C157-C3E22F20DAB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D4693EE-3D6B-86CD-4505-71E350AD52AA}"/>
              </a:ext>
            </a:extLst>
          </p:cNvPr>
          <p:cNvSpPr>
            <a:spLocks noGrp="1"/>
          </p:cNvSpPr>
          <p:nvPr>
            <p:ph type="dt" sz="half" idx="10"/>
          </p:nvPr>
        </p:nvSpPr>
        <p:spPr/>
        <p:txBody>
          <a:bodyPr/>
          <a:lstStyle/>
          <a:p>
            <a:fld id="{683139BB-710C-4B7F-8B6B-0C86CC733C60}" type="datetimeFigureOut">
              <a:rPr lang="en-IN" smtClean="0"/>
              <a:t>04-06-2024</a:t>
            </a:fld>
            <a:endParaRPr lang="en-IN" dirty="0"/>
          </a:p>
        </p:txBody>
      </p:sp>
      <p:sp>
        <p:nvSpPr>
          <p:cNvPr id="4" name="Footer Placeholder 3">
            <a:extLst>
              <a:ext uri="{FF2B5EF4-FFF2-40B4-BE49-F238E27FC236}">
                <a16:creationId xmlns:a16="http://schemas.microsoft.com/office/drawing/2014/main" id="{86C760CF-1974-35AA-3AEC-F27854FB63EE}"/>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DAD83C92-C7AD-8E5C-D112-8DC1F16E717F}"/>
              </a:ext>
            </a:extLst>
          </p:cNvPr>
          <p:cNvSpPr>
            <a:spLocks noGrp="1"/>
          </p:cNvSpPr>
          <p:nvPr>
            <p:ph type="sldNum" sz="quarter" idx="12"/>
          </p:nvPr>
        </p:nvSpPr>
        <p:spPr/>
        <p:txBody>
          <a:bodyPr/>
          <a:lstStyle/>
          <a:p>
            <a:fld id="{BE370C1F-C6D3-414C-82F8-BC8751FD9993}" type="slidenum">
              <a:rPr lang="en-IN" smtClean="0"/>
              <a:t>‹#›</a:t>
            </a:fld>
            <a:endParaRPr lang="en-IN" dirty="0"/>
          </a:p>
        </p:txBody>
      </p:sp>
    </p:spTree>
    <p:extLst>
      <p:ext uri="{BB962C8B-B14F-4D97-AF65-F5344CB8AC3E}">
        <p14:creationId xmlns:p14="http://schemas.microsoft.com/office/powerpoint/2010/main" val="35515917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186168-BF84-28FC-EA63-0347FE4E45D1}"/>
              </a:ext>
            </a:extLst>
          </p:cNvPr>
          <p:cNvSpPr>
            <a:spLocks noGrp="1"/>
          </p:cNvSpPr>
          <p:nvPr>
            <p:ph type="dt" sz="half" idx="10"/>
          </p:nvPr>
        </p:nvSpPr>
        <p:spPr/>
        <p:txBody>
          <a:bodyPr/>
          <a:lstStyle/>
          <a:p>
            <a:fld id="{683139BB-710C-4B7F-8B6B-0C86CC733C60}" type="datetimeFigureOut">
              <a:rPr lang="en-IN" smtClean="0"/>
              <a:t>04-06-2024</a:t>
            </a:fld>
            <a:endParaRPr lang="en-IN" dirty="0"/>
          </a:p>
        </p:txBody>
      </p:sp>
      <p:sp>
        <p:nvSpPr>
          <p:cNvPr id="3" name="Footer Placeholder 2">
            <a:extLst>
              <a:ext uri="{FF2B5EF4-FFF2-40B4-BE49-F238E27FC236}">
                <a16:creationId xmlns:a16="http://schemas.microsoft.com/office/drawing/2014/main" id="{5CA1BC04-566A-BF75-C014-30341602ADB6}"/>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782E0602-795A-7E83-B3CC-2381C163BF16}"/>
              </a:ext>
            </a:extLst>
          </p:cNvPr>
          <p:cNvSpPr>
            <a:spLocks noGrp="1"/>
          </p:cNvSpPr>
          <p:nvPr>
            <p:ph type="sldNum" sz="quarter" idx="12"/>
          </p:nvPr>
        </p:nvSpPr>
        <p:spPr/>
        <p:txBody>
          <a:bodyPr/>
          <a:lstStyle/>
          <a:p>
            <a:fld id="{BE370C1F-C6D3-414C-82F8-BC8751FD9993}" type="slidenum">
              <a:rPr lang="en-IN" smtClean="0"/>
              <a:t>‹#›</a:t>
            </a:fld>
            <a:endParaRPr lang="en-IN" dirty="0"/>
          </a:p>
        </p:txBody>
      </p:sp>
    </p:spTree>
    <p:extLst>
      <p:ext uri="{BB962C8B-B14F-4D97-AF65-F5344CB8AC3E}">
        <p14:creationId xmlns:p14="http://schemas.microsoft.com/office/powerpoint/2010/main" val="1355092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7EEA-9151-3B2D-9364-F9754CF736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9D512A1-3A56-6378-EE83-83862457EA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3216387-F4C1-7A66-5B7F-4E29388E0F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D2B96F-214C-8350-A42A-25F1D8BCB6C0}"/>
              </a:ext>
            </a:extLst>
          </p:cNvPr>
          <p:cNvSpPr>
            <a:spLocks noGrp="1"/>
          </p:cNvSpPr>
          <p:nvPr>
            <p:ph type="dt" sz="half" idx="10"/>
          </p:nvPr>
        </p:nvSpPr>
        <p:spPr/>
        <p:txBody>
          <a:bodyPr/>
          <a:lstStyle/>
          <a:p>
            <a:fld id="{683139BB-710C-4B7F-8B6B-0C86CC733C60}" type="datetimeFigureOut">
              <a:rPr lang="en-IN" smtClean="0"/>
              <a:t>04-06-2024</a:t>
            </a:fld>
            <a:endParaRPr lang="en-IN" dirty="0"/>
          </a:p>
        </p:txBody>
      </p:sp>
      <p:sp>
        <p:nvSpPr>
          <p:cNvPr id="6" name="Footer Placeholder 5">
            <a:extLst>
              <a:ext uri="{FF2B5EF4-FFF2-40B4-BE49-F238E27FC236}">
                <a16:creationId xmlns:a16="http://schemas.microsoft.com/office/drawing/2014/main" id="{F54B9A2E-AD72-454D-9120-46BEF8242F0A}"/>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662F39C1-4548-6CE2-0B30-D170AF7160F6}"/>
              </a:ext>
            </a:extLst>
          </p:cNvPr>
          <p:cNvSpPr>
            <a:spLocks noGrp="1"/>
          </p:cNvSpPr>
          <p:nvPr>
            <p:ph type="sldNum" sz="quarter" idx="12"/>
          </p:nvPr>
        </p:nvSpPr>
        <p:spPr/>
        <p:txBody>
          <a:bodyPr/>
          <a:lstStyle/>
          <a:p>
            <a:fld id="{BE370C1F-C6D3-414C-82F8-BC8751FD9993}" type="slidenum">
              <a:rPr lang="en-IN" smtClean="0"/>
              <a:t>‹#›</a:t>
            </a:fld>
            <a:endParaRPr lang="en-IN" dirty="0"/>
          </a:p>
        </p:txBody>
      </p:sp>
    </p:spTree>
    <p:extLst>
      <p:ext uri="{BB962C8B-B14F-4D97-AF65-F5344CB8AC3E}">
        <p14:creationId xmlns:p14="http://schemas.microsoft.com/office/powerpoint/2010/main" val="28054575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FF226-2118-CA55-3CA7-69E22AC2F0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628AFB0-57DB-116A-53FF-0C28284BB1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8EDDBBB8-5017-95BC-A067-FB96B48118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60463F-7FCD-15A7-0978-C512D257E431}"/>
              </a:ext>
            </a:extLst>
          </p:cNvPr>
          <p:cNvSpPr>
            <a:spLocks noGrp="1"/>
          </p:cNvSpPr>
          <p:nvPr>
            <p:ph type="dt" sz="half" idx="10"/>
          </p:nvPr>
        </p:nvSpPr>
        <p:spPr/>
        <p:txBody>
          <a:bodyPr/>
          <a:lstStyle/>
          <a:p>
            <a:fld id="{683139BB-710C-4B7F-8B6B-0C86CC733C60}" type="datetimeFigureOut">
              <a:rPr lang="en-IN" smtClean="0"/>
              <a:t>04-06-2024</a:t>
            </a:fld>
            <a:endParaRPr lang="en-IN" dirty="0"/>
          </a:p>
        </p:txBody>
      </p:sp>
      <p:sp>
        <p:nvSpPr>
          <p:cNvPr id="6" name="Footer Placeholder 5">
            <a:extLst>
              <a:ext uri="{FF2B5EF4-FFF2-40B4-BE49-F238E27FC236}">
                <a16:creationId xmlns:a16="http://schemas.microsoft.com/office/drawing/2014/main" id="{F166D762-CD88-F2D1-9667-67BBD2477F5F}"/>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2FA5F7E6-6C60-4DEE-2D8D-B67BA6EE2482}"/>
              </a:ext>
            </a:extLst>
          </p:cNvPr>
          <p:cNvSpPr>
            <a:spLocks noGrp="1"/>
          </p:cNvSpPr>
          <p:nvPr>
            <p:ph type="sldNum" sz="quarter" idx="12"/>
          </p:nvPr>
        </p:nvSpPr>
        <p:spPr/>
        <p:txBody>
          <a:bodyPr/>
          <a:lstStyle/>
          <a:p>
            <a:fld id="{BE370C1F-C6D3-414C-82F8-BC8751FD9993}" type="slidenum">
              <a:rPr lang="en-IN" smtClean="0"/>
              <a:t>‹#›</a:t>
            </a:fld>
            <a:endParaRPr lang="en-IN" dirty="0"/>
          </a:p>
        </p:txBody>
      </p:sp>
    </p:spTree>
    <p:extLst>
      <p:ext uri="{BB962C8B-B14F-4D97-AF65-F5344CB8AC3E}">
        <p14:creationId xmlns:p14="http://schemas.microsoft.com/office/powerpoint/2010/main" val="434193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A38289-7992-6B49-A15E-E8E44FEC06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8680A04-93B5-9092-BA7C-371FED77A2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E7E6D3-CDBD-0274-66B8-B9EEE81058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3139BB-710C-4B7F-8B6B-0C86CC733C60}" type="datetimeFigureOut">
              <a:rPr lang="en-IN" smtClean="0"/>
              <a:t>04-06-2024</a:t>
            </a:fld>
            <a:endParaRPr lang="en-IN" dirty="0"/>
          </a:p>
        </p:txBody>
      </p:sp>
      <p:sp>
        <p:nvSpPr>
          <p:cNvPr id="5" name="Footer Placeholder 4">
            <a:extLst>
              <a:ext uri="{FF2B5EF4-FFF2-40B4-BE49-F238E27FC236}">
                <a16:creationId xmlns:a16="http://schemas.microsoft.com/office/drawing/2014/main" id="{B24C688C-8401-07C4-70B3-0D3272605B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C695E606-9153-644D-F138-8872E41843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370C1F-C6D3-414C-82F8-BC8751FD9993}" type="slidenum">
              <a:rPr lang="en-IN" smtClean="0"/>
              <a:t>‹#›</a:t>
            </a:fld>
            <a:endParaRPr lang="en-IN" dirty="0"/>
          </a:p>
        </p:txBody>
      </p:sp>
    </p:spTree>
    <p:extLst>
      <p:ext uri="{BB962C8B-B14F-4D97-AF65-F5344CB8AC3E}">
        <p14:creationId xmlns:p14="http://schemas.microsoft.com/office/powerpoint/2010/main" val="38277706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BE5"/>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00536" y="3734310"/>
            <a:ext cx="8765895" cy="2235324"/>
          </a:xfrm>
        </p:spPr>
        <p:txBody>
          <a:bodyPr>
            <a:normAutofit fontScale="92500" lnSpcReduction="10000"/>
          </a:bodyPr>
          <a:lstStyle/>
          <a:p>
            <a:pPr algn="just"/>
            <a:endParaRPr lang="en-US" sz="2000" b="1" i="1"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1. SHADAN SARFARAZ    33200120047</a:t>
            </a:r>
          </a:p>
          <a:p>
            <a:pPr algn="just"/>
            <a:r>
              <a:rPr lang="en-US" sz="2000" dirty="0">
                <a:latin typeface="Times New Roman" pitchFamily="18" charset="0"/>
                <a:cs typeface="Times New Roman" pitchFamily="18" charset="0"/>
              </a:rPr>
              <a:t>2. SAYAN HALDER    33200120051</a:t>
            </a:r>
          </a:p>
          <a:p>
            <a:pPr algn="just"/>
            <a:r>
              <a:rPr lang="en-US" sz="2000" dirty="0">
                <a:latin typeface="Times New Roman" pitchFamily="18" charset="0"/>
                <a:cs typeface="Times New Roman" pitchFamily="18" charset="0"/>
              </a:rPr>
              <a:t>3. SHADMAN SARFARAZ    33200120062</a:t>
            </a:r>
          </a:p>
          <a:p>
            <a:pPr algn="just"/>
            <a:r>
              <a:rPr lang="en-US" sz="2000" dirty="0">
                <a:latin typeface="Times New Roman" pitchFamily="18" charset="0"/>
                <a:cs typeface="Times New Roman" pitchFamily="18" charset="0"/>
              </a:rPr>
              <a:t>4. SAYAK BHATTACHARYYA    33200120058</a:t>
            </a:r>
          </a:p>
          <a:p>
            <a:pPr algn="just"/>
            <a:r>
              <a:rPr lang="en-US" sz="2000" dirty="0">
                <a:latin typeface="Times New Roman" pitchFamily="18" charset="0"/>
                <a:cs typeface="Times New Roman" pitchFamily="18" charset="0"/>
              </a:rPr>
              <a:t>5. ABHIJIT DEY    33200121158	</a:t>
            </a:r>
          </a:p>
          <a:p>
            <a:pPr algn="just"/>
            <a:endParaRPr lang="en-US" sz="2000" dirty="0">
              <a:latin typeface="Times New Roman" pitchFamily="18" charset="0"/>
              <a:cs typeface="Times New Roman" pitchFamily="18" charset="0"/>
            </a:endParaRPr>
          </a:p>
          <a:p>
            <a:pPr algn="just"/>
            <a:endParaRPr lang="en-US" sz="2000" dirty="0">
              <a:latin typeface="Times New Roman" pitchFamily="18" charset="0"/>
              <a:cs typeface="Times New Roman" pitchFamily="18" charset="0"/>
            </a:endParaRPr>
          </a:p>
        </p:txBody>
      </p:sp>
      <p:sp>
        <p:nvSpPr>
          <p:cNvPr id="5" name="Rectangle 4"/>
          <p:cNvSpPr/>
          <p:nvPr/>
        </p:nvSpPr>
        <p:spPr>
          <a:xfrm>
            <a:off x="1052721" y="2891077"/>
            <a:ext cx="9966377" cy="553998"/>
          </a:xfrm>
          <a:prstGeom prst="rect">
            <a:avLst/>
          </a:prstGeom>
        </p:spPr>
        <p:txBody>
          <a:bodyPr wrap="square">
            <a:spAutoFit/>
          </a:bodyPr>
          <a:lstStyle/>
          <a:p>
            <a:pPr algn="ctr"/>
            <a:r>
              <a:rPr lang="en-IN" sz="3000" dirty="0">
                <a:latin typeface="Elephant" pitchFamily="18" charset="0"/>
              </a:rPr>
              <a:t>Department of  Computer Science &amp; Engineering</a:t>
            </a:r>
          </a:p>
        </p:txBody>
      </p:sp>
      <p:sp>
        <p:nvSpPr>
          <p:cNvPr id="6" name="AutoShape 2" descr="Techno International Batanagar, Kolkata: Courses, Fees, Placements,  Ranking, Admission 2023"/>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7" name="AutoShape 4" descr="Techno International Batanagar, Kolkata: Courses, Fees, Placements,  Ranking, Admission 2023"/>
          <p:cNvSpPr>
            <a:spLocks noChangeAspect="1" noChangeArrowheads="1"/>
          </p:cNvSpPr>
          <p:nvPr/>
        </p:nvSpPr>
        <p:spPr bwMode="auto">
          <a:xfrm>
            <a:off x="1831975" y="7938"/>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t="10972"/>
          <a:stretch/>
        </p:blipFill>
        <p:spPr>
          <a:xfrm>
            <a:off x="5077323" y="1628035"/>
            <a:ext cx="1403387" cy="1278457"/>
          </a:xfrm>
          <a:prstGeom prst="rect">
            <a:avLst/>
          </a:prstGeom>
        </p:spPr>
      </p:pic>
      <p:sp>
        <p:nvSpPr>
          <p:cNvPr id="12" name="TextBox 11">
            <a:extLst>
              <a:ext uri="{FF2B5EF4-FFF2-40B4-BE49-F238E27FC236}">
                <a16:creationId xmlns:a16="http://schemas.microsoft.com/office/drawing/2014/main" id="{6F0A8CF5-FDA7-9FE3-A205-AE6FE8078771}"/>
              </a:ext>
            </a:extLst>
          </p:cNvPr>
          <p:cNvSpPr txBox="1"/>
          <p:nvPr/>
        </p:nvSpPr>
        <p:spPr>
          <a:xfrm>
            <a:off x="2897002" y="5935703"/>
            <a:ext cx="6023321" cy="646331"/>
          </a:xfrm>
          <a:prstGeom prst="rect">
            <a:avLst/>
          </a:prstGeom>
          <a:noFill/>
        </p:spPr>
        <p:txBody>
          <a:bodyPr wrap="square">
            <a:spAutoFit/>
          </a:bodyPr>
          <a:lstStyle/>
          <a:p>
            <a:pPr algn="just"/>
            <a:r>
              <a:rPr lang="en-US" sz="2000" b="1" i="1" dirty="0">
                <a:latin typeface="Times New Roman" pitchFamily="18" charset="0"/>
                <a:cs typeface="Times New Roman" pitchFamily="18" charset="0"/>
              </a:rPr>
              <a:t>Guide Name:  Prof. TANUSHREE CHAKRABORTY</a:t>
            </a:r>
          </a:p>
          <a:p>
            <a:pPr algn="just"/>
            <a:r>
              <a:rPr lang="en-US" sz="1600" b="1" i="1" dirty="0">
                <a:latin typeface="Times New Roman" pitchFamily="18" charset="0"/>
                <a:cs typeface="Times New Roman" pitchFamily="18" charset="0"/>
              </a:rPr>
              <a:t>Designation: </a:t>
            </a:r>
            <a:r>
              <a:rPr lang="en-US" sz="1400" b="1" i="1" dirty="0">
                <a:latin typeface="Times New Roman" pitchFamily="18" charset="0"/>
                <a:cs typeface="Times New Roman" pitchFamily="18" charset="0"/>
              </a:rPr>
              <a:t>Assist. Prof, CSE Department, Techno International Batanagar</a:t>
            </a:r>
          </a:p>
        </p:txBody>
      </p:sp>
      <p:sp>
        <p:nvSpPr>
          <p:cNvPr id="14" name="TextBox 13">
            <a:extLst>
              <a:ext uri="{FF2B5EF4-FFF2-40B4-BE49-F238E27FC236}">
                <a16:creationId xmlns:a16="http://schemas.microsoft.com/office/drawing/2014/main" id="{FFB37258-9F01-D36D-D6C4-996E645EF193}"/>
              </a:ext>
            </a:extLst>
          </p:cNvPr>
          <p:cNvSpPr txBox="1"/>
          <p:nvPr/>
        </p:nvSpPr>
        <p:spPr>
          <a:xfrm>
            <a:off x="4740546" y="3443980"/>
            <a:ext cx="2076943" cy="371534"/>
          </a:xfrm>
          <a:prstGeom prst="rect">
            <a:avLst/>
          </a:prstGeom>
          <a:noFill/>
        </p:spPr>
        <p:txBody>
          <a:bodyPr wrap="square">
            <a:spAutoFit/>
          </a:bodyPr>
          <a:lstStyle/>
          <a:p>
            <a:pPr algn="just"/>
            <a:r>
              <a:rPr lang="en-US" sz="1800" b="1" i="1" u="sng" dirty="0">
                <a:latin typeface="Times New Roman" pitchFamily="18" charset="0"/>
                <a:cs typeface="Times New Roman" pitchFamily="18" charset="0"/>
              </a:rPr>
              <a:t>Team Members :-</a:t>
            </a:r>
          </a:p>
        </p:txBody>
      </p:sp>
      <p:sp>
        <p:nvSpPr>
          <p:cNvPr id="15" name="TextBox 14">
            <a:extLst>
              <a:ext uri="{FF2B5EF4-FFF2-40B4-BE49-F238E27FC236}">
                <a16:creationId xmlns:a16="http://schemas.microsoft.com/office/drawing/2014/main" id="{0EB90632-588B-A3A6-E5B4-35CD56A489C3}"/>
              </a:ext>
            </a:extLst>
          </p:cNvPr>
          <p:cNvSpPr txBox="1"/>
          <p:nvPr/>
        </p:nvSpPr>
        <p:spPr>
          <a:xfrm>
            <a:off x="300445" y="-16540"/>
            <a:ext cx="11591109" cy="1661993"/>
          </a:xfrm>
          <a:prstGeom prst="rect">
            <a:avLst/>
          </a:prstGeom>
          <a:noFill/>
        </p:spPr>
        <p:txBody>
          <a:bodyPr wrap="square">
            <a:spAutoFit/>
          </a:bodyPr>
          <a:lstStyle/>
          <a:p>
            <a:pPr algn="ctr"/>
            <a:r>
              <a:rPr lang="en-US" sz="3400" dirty="0">
                <a:latin typeface="Eras Bold ITC" panose="020B0907030504020204" pitchFamily="34" charset="0"/>
              </a:rPr>
              <a:t>Meta-analysis on the Association Between Air Pollution and Increased Risk of Health And Pulmonary Diseases.</a:t>
            </a:r>
            <a:endParaRPr lang="en-IN" sz="3400" dirty="0">
              <a:latin typeface="Eras Bold ITC" panose="020B0907030504020204" pitchFamily="34" charset="0"/>
            </a:endParaRPr>
          </a:p>
        </p:txBody>
      </p:sp>
    </p:spTree>
    <p:extLst>
      <p:ext uri="{BB962C8B-B14F-4D97-AF65-F5344CB8AC3E}">
        <p14:creationId xmlns:p14="http://schemas.microsoft.com/office/powerpoint/2010/main" val="27177858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E9BC55-6046-9EA0-DBC7-81416B67BD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34AE5085-9FBB-96AC-013A-5A8081EE59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901168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1B72FD-D1A4-2B06-49F4-A1108466C9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9FC63C2A-E172-4DF3-175D-C0C9F5D7C5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Rectangle 1">
            <a:extLst>
              <a:ext uri="{FF2B5EF4-FFF2-40B4-BE49-F238E27FC236}">
                <a16:creationId xmlns:a16="http://schemas.microsoft.com/office/drawing/2014/main" id="{1BC8D856-FABC-C6A3-9EBC-03ED666F2CBE}"/>
              </a:ext>
            </a:extLst>
          </p:cNvPr>
          <p:cNvSpPr/>
          <p:nvPr/>
        </p:nvSpPr>
        <p:spPr>
          <a:xfrm>
            <a:off x="1210491" y="4386941"/>
            <a:ext cx="9771017" cy="1149532"/>
          </a:xfrm>
          <a:prstGeom prst="rect">
            <a:avLst/>
          </a:prstGeom>
          <a:solidFill>
            <a:srgbClr val="EFEBE5"/>
          </a:solidFill>
          <a:ln>
            <a:solidFill>
              <a:srgbClr val="EFEBE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A429CD4B-D521-CFE4-9873-FAB248F91823}"/>
              </a:ext>
            </a:extLst>
          </p:cNvPr>
          <p:cNvSpPr txBox="1"/>
          <p:nvPr/>
        </p:nvSpPr>
        <p:spPr>
          <a:xfrm>
            <a:off x="1225405" y="4386941"/>
            <a:ext cx="9756103" cy="954107"/>
          </a:xfrm>
          <a:prstGeom prst="rect">
            <a:avLst/>
          </a:prstGeom>
          <a:noFill/>
        </p:spPr>
        <p:txBody>
          <a:bodyPr wrap="square" rtlCol="0">
            <a:spAutoFit/>
          </a:bodyPr>
          <a:lstStyle/>
          <a:p>
            <a:pPr algn="just"/>
            <a:r>
              <a:rPr lang="en-US" sz="1400" dirty="0">
                <a:solidFill>
                  <a:schemeClr val="tx1">
                    <a:lumMod val="65000"/>
                    <a:lumOff val="35000"/>
                  </a:schemeClr>
                </a:solidFill>
                <a:latin typeface="Bahnschrift Light" panose="020B0502040204020203" pitchFamily="34" charset="0"/>
              </a:rPr>
              <a:t>In conclusion, our meta-analysis has found a significant association between air pollution and increased risk of health and pulmonary diseases. The data collected clearly demonstrates that exposure to high levels of air pollutants, among various age and various locations of the world, leads to adverse health outcomes. These findings have important implications for public health and policy-making.</a:t>
            </a:r>
            <a:endParaRPr lang="en-IN" sz="1400" dirty="0">
              <a:solidFill>
                <a:schemeClr val="tx1">
                  <a:lumMod val="65000"/>
                  <a:lumOff val="35000"/>
                </a:schemeClr>
              </a:solidFill>
              <a:latin typeface="Bahnschrift Light" panose="020B0502040204020203" pitchFamily="34" charset="0"/>
            </a:endParaRPr>
          </a:p>
        </p:txBody>
      </p:sp>
    </p:spTree>
    <p:extLst>
      <p:ext uri="{BB962C8B-B14F-4D97-AF65-F5344CB8AC3E}">
        <p14:creationId xmlns:p14="http://schemas.microsoft.com/office/powerpoint/2010/main" val="3831023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24C3786-7E3C-C6A0-9FF7-FF09D0DE58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FA097BF9-F656-BFA3-C741-5F28F9365F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429248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7FACE7C-A2D7-2244-A5B5-B204D1209F40}"/>
              </a:ext>
            </a:extLst>
          </p:cNvPr>
          <p:cNvSpPr txBox="1"/>
          <p:nvPr/>
        </p:nvSpPr>
        <p:spPr>
          <a:xfrm>
            <a:off x="2405799" y="2644170"/>
            <a:ext cx="7380401" cy="1569660"/>
          </a:xfrm>
          <a:prstGeom prst="rect">
            <a:avLst/>
          </a:prstGeom>
          <a:noFill/>
        </p:spPr>
        <p:txBody>
          <a:bodyPr wrap="square">
            <a:spAutoFit/>
          </a:bodyPr>
          <a:lstStyle/>
          <a:p>
            <a:r>
              <a:rPr lang="en-US" sz="9600" dirty="0">
                <a:solidFill>
                  <a:schemeClr val="bg1"/>
                </a:solidFill>
                <a:latin typeface="Times New Roman" panose="02020603050405020304" pitchFamily="18" charset="0"/>
                <a:cs typeface="Times New Roman" panose="02020603050405020304" pitchFamily="18" charset="0"/>
              </a:rPr>
              <a:t>THANK YOU</a:t>
            </a:r>
            <a:endParaRPr lang="en-IN" sz="9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2778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82F6F9-CC21-4540-DEDF-FCB909E500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F27A266C-73AB-1D66-BD03-F85C6DC9DD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Rectangle 1">
            <a:extLst>
              <a:ext uri="{FF2B5EF4-FFF2-40B4-BE49-F238E27FC236}">
                <a16:creationId xmlns:a16="http://schemas.microsoft.com/office/drawing/2014/main" id="{10F67065-7D2B-E8FC-819E-B2FBA5528EE1}"/>
              </a:ext>
            </a:extLst>
          </p:cNvPr>
          <p:cNvSpPr/>
          <p:nvPr/>
        </p:nvSpPr>
        <p:spPr>
          <a:xfrm>
            <a:off x="1336766" y="1286691"/>
            <a:ext cx="9605555" cy="1027612"/>
          </a:xfrm>
          <a:prstGeom prst="rect">
            <a:avLst/>
          </a:prstGeom>
          <a:solidFill>
            <a:srgbClr val="EFEBE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0388FE56-F3A4-58D8-2315-BECE0DEA4922}"/>
              </a:ext>
            </a:extLst>
          </p:cNvPr>
          <p:cNvSpPr txBox="1"/>
          <p:nvPr/>
        </p:nvSpPr>
        <p:spPr>
          <a:xfrm>
            <a:off x="1281085" y="1306285"/>
            <a:ext cx="9574150" cy="954107"/>
          </a:xfrm>
          <a:prstGeom prst="rect">
            <a:avLst/>
          </a:prstGeom>
          <a:noFill/>
        </p:spPr>
        <p:txBody>
          <a:bodyPr wrap="square" rtlCol="0">
            <a:spAutoFit/>
          </a:bodyPr>
          <a:lstStyle/>
          <a:p>
            <a:pPr algn="just"/>
            <a:r>
              <a:rPr lang="en-US" sz="1400" dirty="0">
                <a:solidFill>
                  <a:schemeClr val="tx1">
                    <a:lumMod val="65000"/>
                    <a:lumOff val="35000"/>
                  </a:schemeClr>
                </a:solidFill>
                <a:latin typeface="Bahnschrift Light" panose="020B0502040204020203" pitchFamily="34" charset="0"/>
              </a:rPr>
              <a:t>This analysis aims to understand the association between air pollution and the increased risk of health and pulmonary diseases. Air pollution is a significant environmental issue that affects the health and well-being of individuals worldwide. It is caused by the release of harmful pollutants into the atmosphere, primarily from human activities such as industrial emissions, vehicle exhaust, and burning of fossil fuels.</a:t>
            </a:r>
            <a:endParaRPr lang="en-IN" sz="1400" dirty="0">
              <a:solidFill>
                <a:schemeClr val="tx1">
                  <a:lumMod val="65000"/>
                  <a:lumOff val="35000"/>
                </a:schemeClr>
              </a:solidFill>
              <a:latin typeface="Bahnschrift Light" panose="020B0502040204020203" pitchFamily="34" charset="0"/>
            </a:endParaRPr>
          </a:p>
        </p:txBody>
      </p:sp>
    </p:spTree>
    <p:extLst>
      <p:ext uri="{BB962C8B-B14F-4D97-AF65-F5344CB8AC3E}">
        <p14:creationId xmlns:p14="http://schemas.microsoft.com/office/powerpoint/2010/main" val="296475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FEBE5"/>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223200C-AF2C-29E7-2162-15D1787FC3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FB96030E-1C2A-1332-E689-218F83E7C7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001400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109742-DD4B-AF9A-F684-6D34EE3125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E0CA4AD6-1930-87DF-4960-066FAD58AE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76084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33B87D0-38C1-5545-5E4A-3788B80EA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F0AEF08A-19F0-2E52-61B5-113DA6277C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438676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6C7B8F-48B9-1C7A-D3F8-1066EE6955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C65FF1DC-0A9B-0D5F-6EF0-9140D4B842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a:extLst>
              <a:ext uri="{FF2B5EF4-FFF2-40B4-BE49-F238E27FC236}">
                <a16:creationId xmlns:a16="http://schemas.microsoft.com/office/drawing/2014/main" id="{DE30DF0C-67C6-C281-0BA5-64AB65041C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82882" y="2313953"/>
            <a:ext cx="6826236" cy="4296899"/>
          </a:xfrm>
          <a:prstGeom prst="rect">
            <a:avLst/>
          </a:prstGeom>
          <a:ln w="12700">
            <a:solidFill>
              <a:schemeClr val="tx1"/>
            </a:solidFill>
          </a:ln>
        </p:spPr>
      </p:pic>
    </p:spTree>
    <p:extLst>
      <p:ext uri="{BB962C8B-B14F-4D97-AF65-F5344CB8AC3E}">
        <p14:creationId xmlns:p14="http://schemas.microsoft.com/office/powerpoint/2010/main" val="3003585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839385-7C76-D1A5-2527-CCCA7A1C28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5221B06E-FE7A-B97E-DE62-35CAE45627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64770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84D210-9102-E809-B4E9-4404F02085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06C52313-6A77-4408-0CAE-600AAC9DB5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Rectangle 1">
            <a:extLst>
              <a:ext uri="{FF2B5EF4-FFF2-40B4-BE49-F238E27FC236}">
                <a16:creationId xmlns:a16="http://schemas.microsoft.com/office/drawing/2014/main" id="{C082778C-1D4B-D4EF-9384-3A50C20449AA}"/>
              </a:ext>
            </a:extLst>
          </p:cNvPr>
          <p:cNvSpPr/>
          <p:nvPr/>
        </p:nvSpPr>
        <p:spPr>
          <a:xfrm>
            <a:off x="197681" y="387118"/>
            <a:ext cx="11329851" cy="6237514"/>
          </a:xfrm>
          <a:prstGeom prst="rect">
            <a:avLst/>
          </a:prstGeom>
          <a:solidFill>
            <a:srgbClr val="EFEBE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6" name="Picture 5">
            <a:extLst>
              <a:ext uri="{FF2B5EF4-FFF2-40B4-BE49-F238E27FC236}">
                <a16:creationId xmlns:a16="http://schemas.microsoft.com/office/drawing/2014/main" id="{93EC0262-11BA-A1ED-136A-781EA5B9C5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3277" y="792199"/>
            <a:ext cx="1042872" cy="495365"/>
          </a:xfrm>
          <a:prstGeom prst="rect">
            <a:avLst/>
          </a:prstGeom>
        </p:spPr>
      </p:pic>
      <p:pic>
        <p:nvPicPr>
          <p:cNvPr id="10" name="Picture 9">
            <a:extLst>
              <a:ext uri="{FF2B5EF4-FFF2-40B4-BE49-F238E27FC236}">
                <a16:creationId xmlns:a16="http://schemas.microsoft.com/office/drawing/2014/main" id="{B46AC93F-5072-D06B-28EF-BBB1A680D6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3277" y="1742403"/>
            <a:ext cx="865339" cy="240867"/>
          </a:xfrm>
          <a:prstGeom prst="rect">
            <a:avLst/>
          </a:prstGeom>
        </p:spPr>
      </p:pic>
      <p:pic>
        <p:nvPicPr>
          <p:cNvPr id="12" name="Picture 11">
            <a:extLst>
              <a:ext uri="{FF2B5EF4-FFF2-40B4-BE49-F238E27FC236}">
                <a16:creationId xmlns:a16="http://schemas.microsoft.com/office/drawing/2014/main" id="{2EBFC659-EA8C-B720-2677-9271D51830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51216" y="1742402"/>
            <a:ext cx="2622783" cy="240868"/>
          </a:xfrm>
          <a:prstGeom prst="rect">
            <a:avLst/>
          </a:prstGeom>
        </p:spPr>
      </p:pic>
      <p:pic>
        <p:nvPicPr>
          <p:cNvPr id="14" name="Picture 13">
            <a:extLst>
              <a:ext uri="{FF2B5EF4-FFF2-40B4-BE49-F238E27FC236}">
                <a16:creationId xmlns:a16="http://schemas.microsoft.com/office/drawing/2014/main" id="{5911A609-99CE-627F-4408-87095DD036B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71269" y="1742402"/>
            <a:ext cx="2788494" cy="240867"/>
          </a:xfrm>
          <a:prstGeom prst="rect">
            <a:avLst/>
          </a:prstGeom>
        </p:spPr>
      </p:pic>
      <p:sp>
        <p:nvSpPr>
          <p:cNvPr id="15" name="TextBox 14">
            <a:extLst>
              <a:ext uri="{FF2B5EF4-FFF2-40B4-BE49-F238E27FC236}">
                <a16:creationId xmlns:a16="http://schemas.microsoft.com/office/drawing/2014/main" id="{D74BED6C-33B9-5460-4EDD-92ACAE0A6161}"/>
              </a:ext>
            </a:extLst>
          </p:cNvPr>
          <p:cNvSpPr txBox="1"/>
          <p:nvPr/>
        </p:nvSpPr>
        <p:spPr>
          <a:xfrm>
            <a:off x="1297557" y="2079763"/>
            <a:ext cx="2714917" cy="1384995"/>
          </a:xfrm>
          <a:prstGeom prst="rect">
            <a:avLst/>
          </a:prstGeom>
          <a:noFill/>
        </p:spPr>
        <p:txBody>
          <a:bodyPr wrap="square" rtlCol="0">
            <a:spAutoFit/>
          </a:bodyPr>
          <a:lstStyle/>
          <a:p>
            <a:pPr algn="just"/>
            <a:r>
              <a:rPr lang="en-US" sz="1400" dirty="0">
                <a:solidFill>
                  <a:schemeClr val="tx1">
                    <a:lumMod val="65000"/>
                    <a:lumOff val="35000"/>
                  </a:schemeClr>
                </a:solidFill>
                <a:latin typeface="Bahnschrift Light" panose="020B0502040204020203" pitchFamily="34" charset="0"/>
              </a:rPr>
              <a:t>This meta-analysis revealed a significant association between air pollution and an increased risk of health and pulmonary diseases among peoples with different ages.</a:t>
            </a:r>
            <a:endParaRPr lang="en-IN" sz="1400" dirty="0">
              <a:solidFill>
                <a:schemeClr val="tx1">
                  <a:lumMod val="65000"/>
                  <a:lumOff val="35000"/>
                </a:schemeClr>
              </a:solidFill>
              <a:latin typeface="Bahnschrift Light" panose="020B0502040204020203" pitchFamily="34" charset="0"/>
            </a:endParaRPr>
          </a:p>
        </p:txBody>
      </p:sp>
      <p:sp>
        <p:nvSpPr>
          <p:cNvPr id="17" name="TextBox 16">
            <a:extLst>
              <a:ext uri="{FF2B5EF4-FFF2-40B4-BE49-F238E27FC236}">
                <a16:creationId xmlns:a16="http://schemas.microsoft.com/office/drawing/2014/main" id="{11712154-FF5B-D65D-5B58-3B9D657DEEFA}"/>
              </a:ext>
            </a:extLst>
          </p:cNvPr>
          <p:cNvSpPr txBox="1"/>
          <p:nvPr/>
        </p:nvSpPr>
        <p:spPr>
          <a:xfrm>
            <a:off x="4551216" y="2079763"/>
            <a:ext cx="2864190" cy="1815882"/>
          </a:xfrm>
          <a:prstGeom prst="rect">
            <a:avLst/>
          </a:prstGeom>
          <a:noFill/>
        </p:spPr>
        <p:txBody>
          <a:bodyPr wrap="square" rtlCol="0">
            <a:spAutoFit/>
          </a:bodyPr>
          <a:lstStyle/>
          <a:p>
            <a:pPr algn="just"/>
            <a:r>
              <a:rPr lang="en-US" sz="1400" dirty="0">
                <a:solidFill>
                  <a:schemeClr val="tx1">
                    <a:lumMod val="65000"/>
                    <a:lumOff val="35000"/>
                  </a:schemeClr>
                </a:solidFill>
                <a:latin typeface="Bahnschrift Light" panose="020B0502040204020203" pitchFamily="34" charset="0"/>
              </a:rPr>
              <a:t>The findings have important implications for public health. They highlight the need for stricter air quality regulations and policies to reduce pollution levels and protect the population from the adverse health effects of air pollution.</a:t>
            </a:r>
            <a:endParaRPr lang="en-IN" sz="1400" dirty="0">
              <a:solidFill>
                <a:schemeClr val="tx1">
                  <a:lumMod val="65000"/>
                  <a:lumOff val="35000"/>
                </a:schemeClr>
              </a:solidFill>
              <a:latin typeface="Bahnschrift Light" panose="020B0502040204020203" pitchFamily="34" charset="0"/>
            </a:endParaRPr>
          </a:p>
        </p:txBody>
      </p:sp>
      <p:sp>
        <p:nvSpPr>
          <p:cNvPr id="18" name="TextBox 17">
            <a:extLst>
              <a:ext uri="{FF2B5EF4-FFF2-40B4-BE49-F238E27FC236}">
                <a16:creationId xmlns:a16="http://schemas.microsoft.com/office/drawing/2014/main" id="{2D37C94A-3C1E-BA5F-8926-4E5625EC7805}"/>
              </a:ext>
            </a:extLst>
          </p:cNvPr>
          <p:cNvSpPr txBox="1"/>
          <p:nvPr/>
        </p:nvSpPr>
        <p:spPr>
          <a:xfrm>
            <a:off x="7871269" y="2079763"/>
            <a:ext cx="3023174" cy="2677656"/>
          </a:xfrm>
          <a:prstGeom prst="rect">
            <a:avLst/>
          </a:prstGeom>
          <a:noFill/>
        </p:spPr>
        <p:txBody>
          <a:bodyPr wrap="square" rtlCol="0">
            <a:spAutoFit/>
          </a:bodyPr>
          <a:lstStyle/>
          <a:p>
            <a:pPr algn="just"/>
            <a:r>
              <a:rPr lang="en-US" sz="1400" dirty="0">
                <a:solidFill>
                  <a:schemeClr val="tx1">
                    <a:lumMod val="65000"/>
                    <a:lumOff val="35000"/>
                  </a:schemeClr>
                </a:solidFill>
                <a:latin typeface="Bahnschrift Light" panose="020B0502040204020203" pitchFamily="34" charset="0"/>
              </a:rPr>
              <a:t>This analysis's results can guide policy-making efforts in addressing air pollution. It can support the development and implementation of policies aimed at reducing emissions, promoting clean energy sources, and improving air quality standards. These measures can contribute to the overall improvement of public health and the prevention of respiratory and other related diseases.</a:t>
            </a:r>
            <a:endParaRPr lang="en-IN" sz="1400" dirty="0">
              <a:solidFill>
                <a:schemeClr val="tx1">
                  <a:lumMod val="65000"/>
                  <a:lumOff val="35000"/>
                </a:schemeClr>
              </a:solidFill>
              <a:latin typeface="Bahnschrift Light" panose="020B0502040204020203" pitchFamily="34" charset="0"/>
            </a:endParaRPr>
          </a:p>
        </p:txBody>
      </p:sp>
    </p:spTree>
    <p:extLst>
      <p:ext uri="{BB962C8B-B14F-4D97-AF65-F5344CB8AC3E}">
        <p14:creationId xmlns:p14="http://schemas.microsoft.com/office/powerpoint/2010/main" val="2854163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12F47F-8CA9-9044-5078-4BF4E30F6D84}"/>
              </a:ext>
            </a:extLst>
          </p:cNvPr>
          <p:cNvSpPr/>
          <p:nvPr/>
        </p:nvSpPr>
        <p:spPr>
          <a:xfrm>
            <a:off x="0" y="-69669"/>
            <a:ext cx="12191999" cy="6992983"/>
          </a:xfrm>
          <a:prstGeom prst="rect">
            <a:avLst/>
          </a:prstGeom>
          <a:solidFill>
            <a:srgbClr val="EFEBE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a:t>766</a:t>
            </a:r>
            <a:endParaRPr lang="en-IN" dirty="0"/>
          </a:p>
        </p:txBody>
      </p:sp>
      <p:pic>
        <p:nvPicPr>
          <p:cNvPr id="6" name="Picture 5">
            <a:extLst>
              <a:ext uri="{FF2B5EF4-FFF2-40B4-BE49-F238E27FC236}">
                <a16:creationId xmlns:a16="http://schemas.microsoft.com/office/drawing/2014/main" id="{664BC438-6098-7CA5-3750-528F986D2BF1}"/>
              </a:ext>
            </a:extLst>
          </p:cNvPr>
          <p:cNvPicPr>
            <a:picLocks noChangeAspect="1"/>
          </p:cNvPicPr>
          <p:nvPr/>
        </p:nvPicPr>
        <p:blipFill rotWithShape="1">
          <a:blip r:embed="rId2">
            <a:extLst>
              <a:ext uri="{28A0092B-C50C-407E-A947-70E740481C1C}">
                <a14:useLocalDpi xmlns:a14="http://schemas.microsoft.com/office/drawing/2010/main" val="0"/>
              </a:ext>
            </a:extLst>
          </a:blip>
          <a:srcRect l="3099" r="29212"/>
          <a:stretch/>
        </p:blipFill>
        <p:spPr>
          <a:xfrm>
            <a:off x="278674" y="419100"/>
            <a:ext cx="4737463" cy="3455671"/>
          </a:xfrm>
          <a:prstGeom prst="rect">
            <a:avLst/>
          </a:prstGeom>
          <a:ln>
            <a:solidFill>
              <a:schemeClr val="tx1"/>
            </a:solidFill>
          </a:ln>
        </p:spPr>
      </p:pic>
      <p:pic>
        <p:nvPicPr>
          <p:cNvPr id="8" name="Picture 7">
            <a:extLst>
              <a:ext uri="{FF2B5EF4-FFF2-40B4-BE49-F238E27FC236}">
                <a16:creationId xmlns:a16="http://schemas.microsoft.com/office/drawing/2014/main" id="{34F1FC1F-00FD-0407-3E64-705928F7FD12}"/>
              </a:ext>
            </a:extLst>
          </p:cNvPr>
          <p:cNvPicPr>
            <a:picLocks noChangeAspect="1"/>
          </p:cNvPicPr>
          <p:nvPr/>
        </p:nvPicPr>
        <p:blipFill rotWithShape="1">
          <a:blip r:embed="rId3">
            <a:extLst>
              <a:ext uri="{28A0092B-C50C-407E-A947-70E740481C1C}">
                <a14:useLocalDpi xmlns:a14="http://schemas.microsoft.com/office/drawing/2010/main" val="0"/>
              </a:ext>
            </a:extLst>
          </a:blip>
          <a:srcRect r="23760"/>
          <a:stretch/>
        </p:blipFill>
        <p:spPr>
          <a:xfrm>
            <a:off x="6026333" y="419100"/>
            <a:ext cx="5285722" cy="3455671"/>
          </a:xfrm>
          <a:prstGeom prst="rect">
            <a:avLst/>
          </a:prstGeom>
          <a:ln>
            <a:solidFill>
              <a:schemeClr val="tx1"/>
            </a:solidFill>
          </a:ln>
        </p:spPr>
      </p:pic>
      <p:sp>
        <p:nvSpPr>
          <p:cNvPr id="10" name="TextBox 9">
            <a:extLst>
              <a:ext uri="{FF2B5EF4-FFF2-40B4-BE49-F238E27FC236}">
                <a16:creationId xmlns:a16="http://schemas.microsoft.com/office/drawing/2014/main" id="{E1CFC8A1-4DF8-6CD5-306C-2623FB9A6726}"/>
              </a:ext>
            </a:extLst>
          </p:cNvPr>
          <p:cNvSpPr txBox="1"/>
          <p:nvPr/>
        </p:nvSpPr>
        <p:spPr>
          <a:xfrm>
            <a:off x="278673" y="3967882"/>
            <a:ext cx="4650377" cy="461665"/>
          </a:xfrm>
          <a:prstGeom prst="rect">
            <a:avLst/>
          </a:prstGeom>
          <a:noFill/>
        </p:spPr>
        <p:txBody>
          <a:bodyPr wrap="square" rtlCol="0">
            <a:spAutoFit/>
          </a:bodyPr>
          <a:lstStyle/>
          <a:p>
            <a:r>
              <a:rPr lang="en-IN" sz="1200" b="1" dirty="0">
                <a:solidFill>
                  <a:schemeClr val="tx1">
                    <a:lumMod val="65000"/>
                    <a:lumOff val="35000"/>
                  </a:schemeClr>
                </a:solidFill>
                <a:latin typeface="Bahnschrift Light" panose="020B0502040204020203" pitchFamily="34" charset="0"/>
              </a:rPr>
              <a:t>Fig 2. </a:t>
            </a:r>
            <a:r>
              <a:rPr lang="en-IN" sz="1200" dirty="0">
                <a:solidFill>
                  <a:schemeClr val="tx1">
                    <a:lumMod val="65000"/>
                    <a:lumOff val="35000"/>
                  </a:schemeClr>
                </a:solidFill>
                <a:latin typeface="Bahnschrift Light" panose="020B0502040204020203" pitchFamily="34" charset="0"/>
              </a:rPr>
              <a:t>The areas across the world from where data are taken for this meta-analysis.</a:t>
            </a:r>
          </a:p>
        </p:txBody>
      </p:sp>
      <p:sp>
        <p:nvSpPr>
          <p:cNvPr id="11" name="TextBox 10">
            <a:extLst>
              <a:ext uri="{FF2B5EF4-FFF2-40B4-BE49-F238E27FC236}">
                <a16:creationId xmlns:a16="http://schemas.microsoft.com/office/drawing/2014/main" id="{A3713B73-D306-BA83-8862-FED7B3FB87F5}"/>
              </a:ext>
            </a:extLst>
          </p:cNvPr>
          <p:cNvSpPr txBox="1"/>
          <p:nvPr/>
        </p:nvSpPr>
        <p:spPr>
          <a:xfrm>
            <a:off x="6095999" y="3967881"/>
            <a:ext cx="5285722" cy="1384995"/>
          </a:xfrm>
          <a:prstGeom prst="rect">
            <a:avLst/>
          </a:prstGeom>
          <a:noFill/>
        </p:spPr>
        <p:txBody>
          <a:bodyPr wrap="square" rtlCol="0">
            <a:spAutoFit/>
          </a:bodyPr>
          <a:lstStyle/>
          <a:p>
            <a:r>
              <a:rPr lang="en-IN" sz="1200" b="1" dirty="0">
                <a:solidFill>
                  <a:schemeClr val="tx1">
                    <a:lumMod val="65000"/>
                    <a:lumOff val="35000"/>
                  </a:schemeClr>
                </a:solidFill>
                <a:latin typeface="Bahnschrift Light" panose="020B0502040204020203" pitchFamily="34" charset="0"/>
              </a:rPr>
              <a:t>Fig 3. </a:t>
            </a:r>
            <a:r>
              <a:rPr lang="en-US" sz="1200" dirty="0">
                <a:solidFill>
                  <a:schemeClr val="tx1">
                    <a:lumMod val="65000"/>
                    <a:lumOff val="35000"/>
                  </a:schemeClr>
                </a:solidFill>
                <a:latin typeface="Bahnschrift Light" panose="020B0502040204020203" pitchFamily="34" charset="0"/>
              </a:rPr>
              <a:t>Forest plot of mortality and population in a summarized form in the meta-analysis Random effect models were used to calculate the pooled effect size for OR ( t2 = 2.394,I2 = 100%, p =0,and  same as common effect model. The random pooled effect size (OR) for mortality was 0.76 for Common  effect model and 0.30 for random effect model. The Continuous Intervals(95%CI) is [0.75,0.76] for common effect model and 95%CI is[0.15,0.61]for random forest model. </a:t>
            </a:r>
            <a:endParaRPr lang="en-IN" sz="1200" dirty="0">
              <a:solidFill>
                <a:schemeClr val="tx1">
                  <a:lumMod val="65000"/>
                  <a:lumOff val="35000"/>
                </a:schemeClr>
              </a:solidFill>
              <a:latin typeface="Bahnschrift Light" panose="020B0502040204020203" pitchFamily="34" charset="0"/>
            </a:endParaRPr>
          </a:p>
        </p:txBody>
      </p:sp>
    </p:spTree>
    <p:extLst>
      <p:ext uri="{BB962C8B-B14F-4D97-AF65-F5344CB8AC3E}">
        <p14:creationId xmlns:p14="http://schemas.microsoft.com/office/powerpoint/2010/main" val="23610601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441</Words>
  <Application>Microsoft Office PowerPoint</Application>
  <PresentationFormat>Widescreen</PresentationFormat>
  <Paragraphs>20</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Bahnschrift Light</vt:lpstr>
      <vt:lpstr>Calibri</vt:lpstr>
      <vt:lpstr>Calibri Light</vt:lpstr>
      <vt:lpstr>Elephant</vt:lpstr>
      <vt:lpstr>Eras Bold ITC</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 International Batanagar</dc:title>
  <dc:creator>Sayak Bhattacharyya</dc:creator>
  <cp:lastModifiedBy>Sayak Bhattacharyya</cp:lastModifiedBy>
  <cp:revision>6</cp:revision>
  <dcterms:created xsi:type="dcterms:W3CDTF">2023-12-02T17:32:31Z</dcterms:created>
  <dcterms:modified xsi:type="dcterms:W3CDTF">2024-06-04T07:03:52Z</dcterms:modified>
</cp:coreProperties>
</file>

<file path=docProps/thumbnail.jpeg>
</file>